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2" r:id="rId3"/>
    <p:sldId id="265" r:id="rId4"/>
    <p:sldId id="257" r:id="rId5"/>
    <p:sldId id="258" r:id="rId6"/>
    <p:sldId id="259" r:id="rId7"/>
    <p:sldId id="260" r:id="rId8"/>
    <p:sldId id="261" r:id="rId9"/>
    <p:sldId id="263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78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697C81-D444-2641-A938-1B26ABFB3610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07371C-755E-5F44-8A56-483852089B8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495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DEEAF8-35B0-674C-83E0-027F29D391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16CC24F-26C4-A349-B3EB-56E6D59172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3908F7-3FA6-F04A-9B08-3A81D1F55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869DCA-B597-1A4C-819F-04F9DBA14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507AEAD-5424-0048-A010-F8D90F3918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5434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1D0E9B-DF47-454C-B651-B1B3D401B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DCAE9DC-55EC-794F-96B6-FC4ACF9C3A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DDF53F-42F4-E549-9F3A-B0A32C5F4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1668FD-3ABC-2C46-B7E1-523AD92D1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473EFD8-FCC0-B94C-810B-400C38D9F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4614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5567839-3BDB-BB45-AFC8-E0BBF38C0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F81E2A-03EF-154F-B4E6-5D7009F363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231FED0-61BB-484F-BE80-E932C7E27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6F8C4F2-758E-4B44-97AE-7C2EDC8BC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066C742-AB89-724B-A4AA-6901A1A82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3121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5DA7F0-C026-DF49-AAC8-46EC1A7BA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5DF7646-4748-E04E-9C17-4DC91E41F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5B059E-6C7A-494E-A72C-A7ED3FE4B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A984D5-A58D-EF49-804F-68132FDB6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90615B0-8B94-C444-A415-9B04E904C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51885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6DD7C3-32BD-2042-9738-2FD6B5BFE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897F5F-9EE0-8347-9F62-078C97FC06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A4A1C0-B311-5A4A-96BA-1DC022B09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30DE23-615F-6241-832C-FA0081EC2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B74D22-57D5-6D46-A63D-C6F4D8ED7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982606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CBD3DB-0D7D-AE41-9CAE-48BB710B1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49FAA3-0727-B149-BE52-82801E05B4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97FE186-6623-604E-99F3-49DEC285C0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111955A-AD27-0D4A-ABCC-FC6C6540D5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B8A6E4E-B3B9-A443-A039-E75FAF59E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96609AF-1164-5145-9D1D-3B97E2526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999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6B1A81-3E21-3747-B427-D7A6219C4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0DF31F-2A93-0248-9220-56C0B66393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D02CF88-BB09-5C40-8047-BA0667FFB4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A019259-F86C-6C47-98F6-5AEA90ED94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79A4D5D-2015-2D46-A746-50385DE5B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4A3BDD5-3B93-5347-9133-F2C43032C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09A645E-C83F-E14D-8B2B-D64EF6370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4F92B82-7395-B34B-A27D-9D4D08BE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9032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DE2253-F3EC-9743-909D-EB6146AD4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141AD8E-3EA7-0649-920F-E0ABBCF47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21F491-0FFC-8742-8CCE-D8EEABD5E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7AB7F31-246A-B644-AA00-A49A8E27B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2222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BA7A7B87-8F9F-6247-847A-74D8263CF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65C2E12-F6DE-3945-8C1C-E104C7C9C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FA1BA59-FED2-CA40-82A8-836EBCCF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38002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BF0D80-02CB-134D-8C6F-1547B4342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D45A7C-8544-5649-912C-0CC0E02BD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8447EF3-8A61-1F48-BE2F-C6322663E5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5607419-638E-A54C-B4D8-DD264298C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F0C3CF-0EFB-014A-AB27-65D2343B7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A4F1CE-7A83-C94D-88C8-3EE4085BA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8058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2C63D2-A4A3-534A-93FF-BB487044CD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09268F5-C5CB-3445-9A27-2DACB508F5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428149C-BB78-EE4A-8343-89571D383D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5F41E5-852B-0541-8165-E725F57BC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AC2BD89-8CA9-8A4E-A182-BF1F91CA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E239F1-53ED-9347-811F-F647A992B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2364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EE30029-B80A-3540-A860-A0729D236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05A107C-9CCA-F045-A9FF-E87C4C3B01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A41DAF-CB80-4B45-891F-1164D15454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A67DC2-B11A-104A-B047-EF325BA08BE1}" type="datetimeFigureOut">
              <a:rPr kumimoji="1" lang="zh-CN" altLang="en-US" smtClean="0"/>
              <a:t>2022/3/29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3ECEF6-4CD8-6147-81F2-39DAD31C32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DD4F63-3281-E54F-887B-8BF0184B05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A624A2-4645-A142-8D19-E9CB9CB296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3246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iindex.stanford.edu/report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idu.com/link?url=Sk7aRDxI3jzEVf6MCMrs2MukCipnYWGj8lQWL7PMtBFl8uHDwe9Ch8c0Iu6sTy1_UWv2fJhxJXCnMdhgobxZtK" TargetMode="External"/><Relationship Id="rId2" Type="http://schemas.openxmlformats.org/officeDocument/2006/relationships/hyperlink" Target="https://aiindex.stanford.edu/report/#tab02-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www.image-net.org/challenges/LSVRC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F3CBF13E-0F5A-B549-928C-D68DC37908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7F6DF73A-74E0-B647-B453-5F4E01BE01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1028" name="Picture 4" descr="img">
            <a:extLst>
              <a:ext uri="{FF2B5EF4-FFF2-40B4-BE49-F238E27FC236}">
                <a16:creationId xmlns:a16="http://schemas.microsoft.com/office/drawing/2014/main" id="{A0C226A1-1B64-5B41-AD12-8699C609B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7691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3CCA59-142A-DD41-8B76-FAB916EE5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网址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A998D4-8860-B543-843F-8475EA4D74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411133" cy="4351338"/>
          </a:xfrm>
        </p:spPr>
        <p:txBody>
          <a:bodyPr>
            <a:normAutofit/>
          </a:bodyPr>
          <a:lstStyle/>
          <a:p>
            <a:r>
              <a:rPr lang="zh-CN" altLang="en" sz="2000" dirty="0">
                <a:hlinkClick r:id="rId2"/>
              </a:rPr>
              <a:t>官网</a:t>
            </a:r>
            <a:endParaRPr lang="en" altLang="zh-CN" sz="2000" dirty="0">
              <a:hlinkClick r:id="rId2"/>
            </a:endParaRPr>
          </a:p>
          <a:p>
            <a:r>
              <a:rPr lang="en" altLang="zh-CN" sz="2000" dirty="0">
                <a:hlinkClick r:id="rId2"/>
              </a:rPr>
              <a:t>https://aiindex.stanford.edu/report/</a:t>
            </a:r>
            <a:endParaRPr lang="en" altLang="zh-CN" sz="2000" dirty="0"/>
          </a:p>
          <a:p>
            <a:r>
              <a:rPr lang="en-US" altLang="zh-CN" sz="2000" dirty="0"/>
              <a:t>230</a:t>
            </a:r>
            <a:r>
              <a:rPr lang="zh-CN" altLang="en-US" sz="2000" dirty="0"/>
              <a:t>页</a:t>
            </a:r>
            <a:endParaRPr lang="en" altLang="zh-CN" sz="2000" dirty="0"/>
          </a:p>
          <a:p>
            <a:endParaRPr lang="en" altLang="zh-CN" sz="2000" dirty="0"/>
          </a:p>
          <a:p>
            <a:r>
              <a:rPr lang="en" altLang="zh-CN" sz="2000" dirty="0"/>
              <a:t>Business Insider</a:t>
            </a:r>
            <a:endParaRPr lang="en-US" altLang="zh-CN" sz="2000" dirty="0"/>
          </a:p>
          <a:p>
            <a:r>
              <a:rPr lang="en" altLang="zh-CN" sz="2000" dirty="0"/>
              <a:t>https://</a:t>
            </a:r>
            <a:r>
              <a:rPr lang="en" altLang="zh-CN" sz="2000" dirty="0" err="1"/>
              <a:t>spectrum.ieee.org</a:t>
            </a:r>
            <a:r>
              <a:rPr lang="en" altLang="zh-CN" sz="2000" dirty="0"/>
              <a:t>/artificial-intelligence-index</a:t>
            </a:r>
            <a:endParaRPr lang="zh-CN" altLang="en-US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01C3205-BE0B-3F4F-BBCD-CBF905800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3400" y="640211"/>
            <a:ext cx="6386255" cy="527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3626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A3C714-86BC-214A-A8F7-9D08D2D67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VCR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0282BA0-CC37-5D44-A439-96B900015F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3501" y="1809222"/>
            <a:ext cx="4943000" cy="435133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A574807-7E29-CF44-A0C8-05B4B6E45B88}"/>
              </a:ext>
            </a:extLst>
          </p:cNvPr>
          <p:cNvSpPr txBox="1"/>
          <p:nvPr/>
        </p:nvSpPr>
        <p:spPr>
          <a:xfrm>
            <a:off x="838200" y="1565289"/>
            <a:ext cx="4062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" dirty="0"/>
              <a:t>官网</a:t>
            </a:r>
            <a:r>
              <a:rPr kumimoji="1" lang="zh-CN" altLang="en-US" dirty="0"/>
              <a:t>：</a:t>
            </a:r>
            <a:r>
              <a:rPr kumimoji="1" lang="en" altLang="zh-CN" dirty="0"/>
              <a:t>http://</a:t>
            </a:r>
            <a:r>
              <a:rPr kumimoji="1" lang="en" altLang="zh-CN" dirty="0" err="1"/>
              <a:t>visualcommonsense.com</a:t>
            </a:r>
            <a:r>
              <a:rPr kumimoji="1" lang="en" altLang="zh-CN" dirty="0"/>
              <a:t>/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3365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9C7EEE-55D8-2742-BDF1-53D5A9ECE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ImageNet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ED975B-B218-AF49-B2BC-6DFDBCBF6F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5425"/>
            <a:ext cx="10515600" cy="4351338"/>
          </a:xfrm>
        </p:spPr>
        <p:txBody>
          <a:bodyPr>
            <a:normAutofit/>
          </a:bodyPr>
          <a:lstStyle/>
          <a:p>
            <a:r>
              <a:rPr lang="en" altLang="zh-CN" dirty="0">
                <a:latin typeface="FangSong" panose="02010609060101010101" pitchFamily="49" charset="-122"/>
                <a:ea typeface="FangSong" panose="02010609060101010101" pitchFamily="49" charset="-122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IMAGENET CHALLENGE</a:t>
            </a:r>
            <a:r>
              <a:rPr lang="zh-CN" altLang="en-US" dirty="0">
                <a:latin typeface="FangSong" panose="02010609060101010101" pitchFamily="49" charset="-122"/>
                <a:ea typeface="FangSong" panose="02010609060101010101" pitchFamily="49" charset="-122"/>
              </a:rPr>
              <a:t>：</a:t>
            </a:r>
            <a:r>
              <a:rPr lang="en" altLang="zh-CN" dirty="0">
                <a:latin typeface="FangSong" panose="02010609060101010101" pitchFamily="49" charset="-122"/>
                <a:ea typeface="FangSong" panose="02010609060101010101" pitchFamily="49" charset="-12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ImageNet Large Scale Visual Recognition Challenge </a:t>
            </a:r>
            <a:endParaRPr lang="en" altLang="zh-CN" dirty="0">
              <a:latin typeface="FangSong" panose="02010609060101010101" pitchFamily="49" charset="-122"/>
              <a:ea typeface="FangSong" panose="02010609060101010101" pitchFamily="49" charset="-122"/>
            </a:endParaRPr>
          </a:p>
          <a:p>
            <a:r>
              <a:rPr lang="en" altLang="zh-CN" dirty="0">
                <a:latin typeface="FangSong" panose="02010609060101010101" pitchFamily="49" charset="-122"/>
                <a:ea typeface="FangSong" panose="02010609060101010101" pitchFamily="49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URL</a:t>
            </a:r>
            <a:r>
              <a:rPr lang="zh-CN" altLang="en-US" dirty="0">
                <a:latin typeface="FangSong" panose="02010609060101010101" pitchFamily="49" charset="-122"/>
                <a:ea typeface="FangSong" panose="02010609060101010101" pitchFamily="49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：</a:t>
            </a:r>
            <a:r>
              <a:rPr lang="en" altLang="zh-CN" dirty="0">
                <a:latin typeface="FangSong" panose="02010609060101010101" pitchFamily="49" charset="-122"/>
                <a:ea typeface="FangSong" panose="02010609060101010101" pitchFamily="49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https://www.image-net.org/challenges/LSVRC/</a:t>
            </a:r>
            <a:endParaRPr lang="en" altLang="zh-CN" dirty="0">
              <a:latin typeface="FangSong" panose="02010609060101010101" pitchFamily="49" charset="-122"/>
              <a:ea typeface="FangSong" panose="02010609060101010101" pitchFamily="49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48EA384-29AB-9C44-A667-82533F1908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0066" y="2892316"/>
            <a:ext cx="5949895" cy="379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1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0DD26D-A52E-184A-BEEF-FCD9535F7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Top-1</a:t>
            </a:r>
            <a:r>
              <a:rPr kumimoji="1" lang="zh-CN" altLang="en-US" dirty="0"/>
              <a:t>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Top-5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3C9B86-5429-8640-B9F9-1FC098EB3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Top-5</a:t>
            </a:r>
            <a:r>
              <a:rPr lang="zh-CN" altLang="en-US" dirty="0"/>
              <a:t>错误率</a:t>
            </a:r>
          </a:p>
          <a:p>
            <a:pPr marL="0" indent="0">
              <a:buNone/>
            </a:pPr>
            <a:r>
              <a:rPr lang="zh-CN" altLang="en-US" dirty="0"/>
              <a:t>即对一个图片，如果概率前五中包含正确答案，即认为正确。</a:t>
            </a:r>
          </a:p>
          <a:p>
            <a:pPr marL="0" indent="0">
              <a:buNone/>
            </a:pPr>
            <a:br>
              <a:rPr lang="zh-CN" altLang="en-US" dirty="0"/>
            </a:br>
            <a:endParaRPr lang="zh-CN" altLang="en-US" dirty="0"/>
          </a:p>
          <a:p>
            <a:r>
              <a:rPr lang="en" altLang="zh-CN" dirty="0"/>
              <a:t>Top-1</a:t>
            </a:r>
            <a:r>
              <a:rPr lang="zh-CN" altLang="en-US" dirty="0"/>
              <a:t>错误率</a:t>
            </a:r>
          </a:p>
          <a:p>
            <a:pPr marL="0" indent="0">
              <a:buNone/>
            </a:pPr>
            <a:r>
              <a:rPr lang="zh-CN" altLang="en-US" dirty="0"/>
              <a:t>即对一个图片，如果概率最大的是正确答案，才认为正确。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6481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C11885-E03E-BA4D-8619-7C6C94234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Mean Dice 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D4B89C6-4F36-974C-BABA-A9E958465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74392" y="1825625"/>
            <a:ext cx="544321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290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49413CA-FE41-B347-B70D-EEC48E4BA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 err="1"/>
              <a:t>Procgen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2D418D-1D64-B143-A91B-89A8CC0A1C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 err="1"/>
              <a:t>Procgen</a:t>
            </a:r>
            <a:r>
              <a:rPr lang="zh-CN" altLang="en-US" dirty="0"/>
              <a:t> </a:t>
            </a:r>
            <a:r>
              <a:rPr lang="en" altLang="zh-CN" dirty="0"/>
              <a:t>is</a:t>
            </a:r>
            <a:r>
              <a:rPr lang="zh-CN" altLang="en-US" dirty="0"/>
              <a:t> </a:t>
            </a:r>
            <a:r>
              <a:rPr lang="en" altLang="zh-CN" dirty="0"/>
              <a:t>a</a:t>
            </a:r>
            <a:r>
              <a:rPr lang="zh-CN" altLang="en-US" dirty="0"/>
              <a:t> </a:t>
            </a:r>
            <a:r>
              <a:rPr lang="en" altLang="zh-CN" dirty="0"/>
              <a:t>new</a:t>
            </a:r>
            <a:r>
              <a:rPr lang="zh-CN" altLang="en-US" dirty="0"/>
              <a:t> </a:t>
            </a:r>
            <a:r>
              <a:rPr lang="en" altLang="zh-CN" dirty="0"/>
              <a:t>reinforcement</a:t>
            </a:r>
            <a:r>
              <a:rPr lang="zh-CN" altLang="en-US" dirty="0"/>
              <a:t> </a:t>
            </a:r>
            <a:r>
              <a:rPr lang="en" altLang="zh-CN" dirty="0"/>
              <a:t>learning</a:t>
            </a:r>
            <a:r>
              <a:rPr lang="zh-CN" altLang="en-US" dirty="0"/>
              <a:t> </a:t>
            </a:r>
            <a:r>
              <a:rPr lang="en" altLang="zh-CN" dirty="0"/>
              <a:t>environment</a:t>
            </a:r>
            <a:r>
              <a:rPr lang="zh-CN" altLang="en-US" dirty="0"/>
              <a:t> </a:t>
            </a:r>
            <a:r>
              <a:rPr lang="en" altLang="zh-CN" dirty="0"/>
              <a:t>introduced</a:t>
            </a:r>
            <a:r>
              <a:rPr lang="zh-CN" altLang="en-US" dirty="0"/>
              <a:t> </a:t>
            </a:r>
            <a:r>
              <a:rPr lang="en" altLang="zh-CN" dirty="0"/>
              <a:t>by</a:t>
            </a:r>
            <a:r>
              <a:rPr lang="zh-CN" altLang="en-US" dirty="0"/>
              <a:t> </a:t>
            </a:r>
            <a:r>
              <a:rPr lang="en" altLang="zh-CN" dirty="0" err="1"/>
              <a:t>OpenAI</a:t>
            </a:r>
            <a:r>
              <a:rPr lang="zh-CN" altLang="en-US" dirty="0"/>
              <a:t> </a:t>
            </a:r>
            <a:r>
              <a:rPr lang="en" altLang="zh-CN" dirty="0"/>
              <a:t>in2019.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8820CFD-2F4B-9442-8ABD-55F337A81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822" y="2707217"/>
            <a:ext cx="3753330" cy="3604683"/>
          </a:xfrm>
          <a:prstGeom prst="rect">
            <a:avLst/>
          </a:prstGeom>
        </p:spPr>
      </p:pic>
      <p:pic>
        <p:nvPicPr>
          <p:cNvPr id="1026" name="Picture 2" descr="OpenAI发布Procgen Benchmark，防止AI模型过度拟合">
            <a:extLst>
              <a:ext uri="{FF2B5EF4-FFF2-40B4-BE49-F238E27FC236}">
                <a16:creationId xmlns:a16="http://schemas.microsoft.com/office/drawing/2014/main" id="{743E96C2-3860-5744-97BB-5B8D411F4B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572280"/>
            <a:ext cx="3604683" cy="3604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9276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C203C7-EB3F-BA4C-80E3-1930C373C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CN" dirty="0" err="1"/>
              <a:t>MLPerf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F1439F-2676-F14C-99D4-9029AB777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39F4A12-0B35-754F-BB73-3D03077E7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1" y="1825625"/>
            <a:ext cx="53340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0907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572C67-68AB-E342-A704-ADC64732A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伦理问题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9F3AAB-0BF4-6F45-8751-98A29D0CDF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FACCT</a:t>
            </a:r>
            <a:r>
              <a:rPr kumimoji="1" lang="zh-CN" altLang="en-US" dirty="0"/>
              <a:t> </a:t>
            </a:r>
            <a:r>
              <a:rPr kumimoji="1" lang="en-US" altLang="zh-CN" dirty="0"/>
              <a:t>&amp;</a:t>
            </a:r>
            <a:r>
              <a:rPr kumimoji="1" lang="zh-CN" altLang="en-US" dirty="0"/>
              <a:t> </a:t>
            </a:r>
            <a:r>
              <a:rPr kumimoji="1" lang="en-US" altLang="zh-CN" dirty="0"/>
              <a:t>NEURIPS</a:t>
            </a:r>
            <a:r>
              <a:rPr kumimoji="1" lang="zh-CN" altLang="en-US" dirty="0"/>
              <a:t> 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4FAA12F-3335-C047-ABDE-594507061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200" y="2343944"/>
            <a:ext cx="5334000" cy="33147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BF1703E-51F8-A142-94C4-99DD1835D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6200" y="2528094"/>
            <a:ext cx="52578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4691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1163</TotalTime>
  <Words>127</Words>
  <Application>Microsoft Macintosh PowerPoint</Application>
  <PresentationFormat>宽屏</PresentationFormat>
  <Paragraphs>24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FangSong</vt:lpstr>
      <vt:lpstr>Arial</vt:lpstr>
      <vt:lpstr>Office 主题​​</vt:lpstr>
      <vt:lpstr>PowerPoint 演示文稿</vt:lpstr>
      <vt:lpstr>网址 &amp; 目录</vt:lpstr>
      <vt:lpstr>VCR</vt:lpstr>
      <vt:lpstr>ImageNet</vt:lpstr>
      <vt:lpstr>Top-1 &amp; Top-5</vt:lpstr>
      <vt:lpstr>Mean Dice </vt:lpstr>
      <vt:lpstr>Procgen</vt:lpstr>
      <vt:lpstr>MLPerf</vt:lpstr>
      <vt:lpstr>伦理问题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邢 梦达</dc:creator>
  <cp:lastModifiedBy>邢 梦达</cp:lastModifiedBy>
  <cp:revision>23</cp:revision>
  <dcterms:created xsi:type="dcterms:W3CDTF">2022-03-29T13:38:54Z</dcterms:created>
  <dcterms:modified xsi:type="dcterms:W3CDTF">2022-03-30T09:40:16Z</dcterms:modified>
</cp:coreProperties>
</file>

<file path=docProps/thumbnail.jpeg>
</file>